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74" r:id="rId3"/>
    <p:sldId id="27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CC"/>
    <a:srgbClr val="FF3399"/>
    <a:srgbClr val="FF3300"/>
    <a:srgbClr val="008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4660"/>
  </p:normalViewPr>
  <p:slideViewPr>
    <p:cSldViewPr>
      <p:cViewPr>
        <p:scale>
          <a:sx n="70" d="100"/>
          <a:sy n="70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7E096E-7665-4D45-A820-1AA4B9B5730C}" type="datetimeFigureOut">
              <a:rPr lang="en-US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DDACC9-B181-4469-9D6F-0B7743DA5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16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48B5D-C015-47EA-816D-9169FDFCBB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2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B91A9-025F-44ED-9E1C-F3DDD3634E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56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CA469-EE2E-4675-90F8-EE68797EC7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911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71688-2AA8-44FC-B39F-F42CDB542C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84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6D723-D450-4D78-948D-7E8312362A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1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BD527-7A96-473D-95C6-9A887F9075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5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49A0A-39F4-479A-BDA3-E0E6E47C5D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571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FF463-D7D4-417D-ADA8-ED32247268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3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E75ED-F6F5-47D9-A9E9-E73671E9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030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0A265-B77D-4BB7-AEBF-4A949434DB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88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0FB3D-046C-4583-A887-6B27C489E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510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1767DF1-86C6-4AF2-9DCB-222FE54AE5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9144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 </a:t>
            </a:r>
            <a:r>
              <a:rPr lang="en-US" altLang="en-US" sz="3600" smtClean="0">
                <a:solidFill>
                  <a:schemeClr val="folHlink"/>
                </a:solidFill>
              </a:rPr>
              <a:t>Clase 801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>
                <a:solidFill>
                  <a:schemeClr val="folHlink"/>
                </a:solidFill>
              </a:rPr>
              <a:t>4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30: </a:t>
            </a:r>
            <a:r>
              <a:rPr lang="es-ES_tradnl" altLang="en-US" sz="2800" dirty="0" smtClean="0"/>
              <a:t>¿A ti te gusta la </a:t>
            </a:r>
            <a:r>
              <a:rPr lang="es-ES_tradnl" altLang="en-US" sz="2800" dirty="0" err="1" smtClean="0"/>
              <a:t>musica</a:t>
            </a:r>
            <a:r>
              <a:rPr lang="es-ES_tradnl" altLang="en-US" sz="2800" dirty="0" smtClean="0"/>
              <a:t>?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  <a:endParaRPr lang="es-ES_tradnl" altLang="en-US" sz="2800" dirty="0" smtClean="0"/>
          </a:p>
          <a:p>
            <a:pPr eaLnBrk="1" hangingPunct="1"/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3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gustar, interesar, aburrir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le.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remember</a:t>
            </a:r>
            <a:r>
              <a:rPr lang="es-ES_tradnl" altLang="en-US" sz="2800" i="1" dirty="0" smtClean="0"/>
              <a:t> to use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noun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phrases</a:t>
            </a:r>
            <a:r>
              <a:rPr lang="es-ES_tradnl" altLang="en-US" sz="2800" i="1" dirty="0" smtClean="0"/>
              <a:t> to </a:t>
            </a:r>
            <a:r>
              <a:rPr lang="es-ES_tradnl" altLang="en-US" sz="2800" i="1" dirty="0" err="1" smtClean="0"/>
              <a:t>clarify</a:t>
            </a:r>
            <a:r>
              <a:rPr lang="es-ES_tradnl" altLang="en-US" sz="2800" i="1" dirty="0" smtClean="0"/>
              <a:t>)</a:t>
            </a:r>
            <a:endParaRPr lang="es-ES_tradnl" altLang="en-US" sz="2800" b="1" dirty="0" smtClean="0"/>
          </a:p>
          <a:p>
            <a:pPr eaLnBrk="1" hangingPunct="1"/>
            <a:endParaRPr lang="es-ES_tradnl" altLang="en-US" sz="2800" b="1" dirty="0" smtClean="0"/>
          </a:p>
          <a:p>
            <a:pPr eaLnBrk="1" hangingPunct="1"/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3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dar, examinar, explicar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les.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remember</a:t>
            </a:r>
            <a:r>
              <a:rPr lang="es-ES_tradnl" altLang="en-US" sz="2800" i="1" dirty="0" smtClean="0"/>
              <a:t> to use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noun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phrases</a:t>
            </a:r>
            <a:r>
              <a:rPr lang="es-ES_tradnl" altLang="en-US" sz="2800" i="1" dirty="0" smtClean="0"/>
              <a:t> to </a:t>
            </a:r>
            <a:r>
              <a:rPr lang="es-ES_tradnl" altLang="en-US" sz="2800" i="1" dirty="0" err="1" smtClean="0"/>
              <a:t>clarify</a:t>
            </a:r>
            <a:r>
              <a:rPr lang="es-ES_tradnl" altLang="en-US" sz="2800" i="1" dirty="0" smtClean="0"/>
              <a:t>)</a:t>
            </a:r>
          </a:p>
          <a:p>
            <a:pPr eaLnBrk="1" hangingPunct="1"/>
            <a:endParaRPr lang="es-ES_tradnl" alt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609600"/>
            <a:ext cx="8763000" cy="5638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sz="2800" kern="0" dirty="0" err="1" smtClean="0"/>
              <a:t>Copia</a:t>
            </a:r>
            <a:r>
              <a:rPr lang="en-US" altLang="en-US" sz="2800" kern="0" dirty="0" smtClean="0"/>
              <a:t> y </a:t>
            </a:r>
            <a:r>
              <a:rPr lang="en-US" altLang="en-US" sz="2800" kern="0" dirty="0" err="1" smtClean="0"/>
              <a:t>responde</a:t>
            </a:r>
            <a:r>
              <a:rPr lang="en-US" altLang="en-US" sz="2800" kern="0" dirty="0" smtClean="0"/>
              <a:t> el </a:t>
            </a:r>
            <a:r>
              <a:rPr lang="en-US" altLang="en-US" sz="2800" u="sng" kern="0" dirty="0" err="1" smtClean="0"/>
              <a:t>Ejercicio</a:t>
            </a:r>
            <a:r>
              <a:rPr lang="en-US" altLang="en-US" sz="2800" u="sng" kern="0" dirty="0" smtClean="0"/>
              <a:t> 16</a:t>
            </a:r>
            <a:r>
              <a:rPr lang="en-US" altLang="en-US" sz="2800" kern="0" dirty="0" smtClean="0"/>
              <a:t> p. 210 (1-7)</a:t>
            </a:r>
          </a:p>
          <a:p>
            <a:pPr eaLnBrk="1" hangingPunct="1"/>
            <a:endParaRPr lang="en-US" altLang="en-US" sz="2800" kern="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_tradnl" altLang="en-US" sz="2800" dirty="0"/>
              <a:t>Copia y completa con LE o LES: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/>
              <a:t>El medico me examina y _____ examina a mi hermano también.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/>
              <a:t>El medico me da una receta pero no _____ da una receta a mi hermano.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/>
              <a:t>El medico no ______ da la diagnosis a la joven. _____ da la diagnosis a sus padres.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/>
              <a:t>José tiene que guardar cama. Él habla con sus amigos. ______ habla por teléfono.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/>
              <a:t>El pobre José no esta contento. No quiere guardar cama. Sus padres _____ compran un regalito.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/>
              <a:t>José _______ da las gracias a sus padres. Esta contento con su regalo.</a:t>
            </a:r>
          </a:p>
          <a:p>
            <a:pPr eaLnBrk="1" hangingPunct="1"/>
            <a:endParaRPr lang="en-US" altLang="en-US" kern="0" dirty="0" smtClean="0"/>
          </a:p>
          <a:p>
            <a:pPr marL="0" indent="0"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66342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3434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/>
              <a:t>TEXTBOOK:</a:t>
            </a:r>
          </a:p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19</a:t>
            </a:r>
            <a:r>
              <a:rPr lang="en-US" dirty="0"/>
              <a:t> p. 211</a:t>
            </a:r>
          </a:p>
          <a:p>
            <a:pPr marL="0" indent="0" eaLnBrk="1" hangingPunct="1">
              <a:buNone/>
            </a:pP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33400" y="1524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3300"/>
                </a:solidFill>
              </a:rPr>
              <a:t>Tarea</a:t>
            </a:r>
            <a:r>
              <a:rPr lang="en-US" altLang="en-US" sz="4400" dirty="0">
                <a:solidFill>
                  <a:srgbClr val="FF3300"/>
                </a:solidFill>
              </a:rPr>
              <a:t> # </a:t>
            </a:r>
            <a:r>
              <a:rPr lang="en-US" altLang="en-US" sz="4400" dirty="0" smtClean="0">
                <a:solidFill>
                  <a:srgbClr val="FF3300"/>
                </a:solidFill>
              </a:rPr>
              <a:t>30</a:t>
            </a:r>
            <a:r>
              <a:rPr lang="en-US" altLang="en-US" sz="4400" dirty="0">
                <a:solidFill>
                  <a:srgbClr val="FF33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2319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7693</TotalTime>
  <Words>196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 Clase 801 La fecha es el 4 de diciembre del 2017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 im La fecha es el 13 de mayo del 2011</dc:title>
  <dc:creator>Helen Zumaeta</dc:creator>
  <cp:lastModifiedBy>Helen Zumaeta</cp:lastModifiedBy>
  <cp:revision>44</cp:revision>
  <cp:lastPrinted>2016-06-07T14:49:59Z</cp:lastPrinted>
  <dcterms:created xsi:type="dcterms:W3CDTF">2011-05-13T00:39:42Z</dcterms:created>
  <dcterms:modified xsi:type="dcterms:W3CDTF">2017-12-04T16:47:02Z</dcterms:modified>
</cp:coreProperties>
</file>